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258" r:id="rId3"/>
    <p:sldId id="259" r:id="rId4"/>
    <p:sldId id="262" r:id="rId5"/>
    <p:sldId id="271" r:id="rId6"/>
    <p:sldId id="319" r:id="rId7"/>
    <p:sldId id="282" r:id="rId8"/>
    <p:sldId id="265" r:id="rId9"/>
    <p:sldId id="281" r:id="rId10"/>
    <p:sldId id="304" r:id="rId11"/>
    <p:sldId id="267" r:id="rId12"/>
    <p:sldId id="268" r:id="rId13"/>
    <p:sldId id="315" r:id="rId14"/>
    <p:sldId id="283" r:id="rId15"/>
    <p:sldId id="284" r:id="rId16"/>
    <p:sldId id="286" r:id="rId17"/>
    <p:sldId id="270" r:id="rId18"/>
    <p:sldId id="269" r:id="rId19"/>
    <p:sldId id="314" r:id="rId20"/>
    <p:sldId id="274" r:id="rId21"/>
    <p:sldId id="276" r:id="rId22"/>
    <p:sldId id="280" r:id="rId23"/>
    <p:sldId id="305" r:id="rId24"/>
    <p:sldId id="307" r:id="rId25"/>
    <p:sldId id="31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3"/>
            <a:ext cx="9144000" cy="6741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556792"/>
            <a:ext cx="6552728" cy="423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83671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МБДОУ «ДЕТСКИЙ САД № </a:t>
            </a:r>
            <a:r>
              <a:rPr lang="ru-RU" sz="3200" b="1" smtClean="0">
                <a:latin typeface="Monotype Corsiva" panose="03010101010201010101" pitchFamily="66" charset="0"/>
              </a:rPr>
              <a:t>1  пгт</a:t>
            </a:r>
            <a:r>
              <a:rPr lang="ru-RU" sz="3200" b="1" dirty="0" smtClean="0">
                <a:latin typeface="Monotype Corsiva" panose="03010101010201010101" pitchFamily="66" charset="0"/>
              </a:rPr>
              <a:t>. КИРОВСКИЙ»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"/>
    </mc:Choice>
    <mc:Fallback xmlns="">
      <p:transition spd="slow" advTm="486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7250"/>
            <a:ext cx="871296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60648"/>
            <a:ext cx="424847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0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991">
        <p14:honeycomb/>
      </p:transition>
    </mc:Choice>
    <mc:Fallback xmlns="">
      <p:transition spd="slow" advTm="2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050788" cy="55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699792" y="6165304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ВЫПУСКНОЙ БАЛ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729">
        <p14:switch dir="r"/>
      </p:transition>
    </mc:Choice>
    <mc:Fallback xmlns="">
      <p:transition spd="slow" advTm="37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647388" y="108012"/>
            <a:ext cx="5245091" cy="872716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Новый год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8841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907704" y="282760"/>
            <a:ext cx="401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НОВЫЙ ГОД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7">
        <p14:gallery dir="l"/>
      </p:transition>
    </mc:Choice>
    <mc:Fallback xmlns="">
      <p:transition spd="slow" advTm="1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82203"/>
            <a:ext cx="4571549" cy="6093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445224"/>
            <a:ext cx="304136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"/>
    </mc:Choice>
    <mc:Fallback xmlns="">
      <p:transition spd="slow" advTm="322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04158"/>
            <a:ext cx="8244805" cy="514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59832" y="349205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8 МАРТА 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194">
        <p14:pan dir="u"/>
      </p:transition>
    </mc:Choice>
    <mc:Fallback xmlns="">
      <p:transition spd="slow" advTm="3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624736" cy="620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eorgia" pitchFamily="18" charset="0"/>
              </a:rPr>
              <a:t>День Победы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84252" y="37230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ПАРАД 9 МАЯ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091733"/>
      </p:ext>
    </p:extLst>
  </p:cSld>
  <p:clrMapOvr>
    <a:masterClrMapping/>
  </p:clrMapOvr>
  <p:transition spd="slow" advTm="49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48" y="260648"/>
            <a:ext cx="33287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68"/>
      </p:ext>
    </p:extLst>
  </p:cSld>
  <p:clrMapOvr>
    <a:masterClrMapping/>
  </p:clrMapOvr>
  <p:transition spd="slow" advTm="5158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56268"/>
            <a:ext cx="9144000" cy="514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347864" y="271493"/>
            <a:ext cx="3139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СПАРТАКИАДА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59">
        <p:checker/>
      </p:transition>
    </mc:Choice>
    <mc:Fallback xmlns="">
      <p:transition spd="slow" advTm="205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43192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Наши игры и прогулки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9280"/>
            <a:ext cx="74888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332656"/>
            <a:ext cx="7544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ТУРСЛЕТ ПЕДАГОГИЧЕСКИХ РАБОТНИКОВ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471">
        <p14:honeycomb/>
      </p:transition>
    </mc:Choice>
    <mc:Fallback xmlns="">
      <p:transition spd="slow" advTm="44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7" y="16032"/>
            <a:ext cx="9144000" cy="6841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56680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04664"/>
            <a:ext cx="774259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2"/>
    </mc:Choice>
    <mc:Fallback xmlns="">
      <p:transition spd="slow" advTm="508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43808" y="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УТРЕННЯЯ ЗАРЯДКА 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25007"/>
      </p:ext>
    </p:extLst>
  </p:cSld>
  <p:clrMapOvr>
    <a:masterClrMapping/>
  </p:clrMapOvr>
  <p:transition spd="slow" advTm="4652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32656"/>
            <a:ext cx="299339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842"/>
      </p:ext>
    </p:extLst>
  </p:cSld>
  <p:clrMapOvr>
    <a:masterClrMapping/>
  </p:clrMapOvr>
  <p:transition spd="slow" advTm="5097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16016" y="404664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НАШИ ЗАНЯТИЯ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">
        <p14:ferris dir="l"/>
      </p:transition>
    </mc:Choice>
    <mc:Fallback xmlns="">
      <p:transition spd="slow" advTm="18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7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75856" y="6021288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ДЕНЬ ИМЕНИННИКА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">
        <p14:prism isContent="1"/>
      </p:transition>
    </mc:Choice>
    <mc:Fallback xmlns="">
      <p:transition spd="slow" advTm="44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59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79912" y="487918"/>
            <a:ext cx="382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ДЕНЬ ВОСПИТАТЕЛЯ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343">
        <p14:vortex dir="r"/>
      </p:transition>
    </mc:Choice>
    <mc:Fallback xmlns="">
      <p:transition spd="slow" advTm="53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" y="28058"/>
            <a:ext cx="4410174" cy="407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-123597"/>
            <a:ext cx="4499991" cy="68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47558" y="4797152"/>
            <a:ext cx="394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ПЕРЕСАДКА ЦВЕЕТОВ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5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84">
        <p14:prism/>
      </p:transition>
    </mc:Choice>
    <mc:Fallback xmlns="">
      <p:transition spd="slow" advTm="40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436"/>
            <a:ext cx="64807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131840" y="5661248"/>
            <a:ext cx="448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ФЕСТИВАЛЬ СОТ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г.ВЛАДИВОСТОК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7" y="3326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РАЙОННОЕ МЕТОДИЧЕСКОЕ ОБЪЕДИНЕНИЕ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69972"/>
      </p:ext>
    </p:extLst>
  </p:cSld>
  <p:clrMapOvr>
    <a:masterClrMapping/>
  </p:clrMapOvr>
  <p:transition spd="slow" advTm="3907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59" y="116632"/>
            <a:ext cx="776088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63">
        <p14:flip dir="r"/>
      </p:transition>
    </mc:Choice>
    <mc:Fallback xmlns="">
      <p:transition spd="slow" advTm="2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60648"/>
            <a:ext cx="776088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41">
        <p:dissolve/>
      </p:transition>
    </mc:Choice>
    <mc:Fallback xmlns="">
      <p:transition spd="slow" advTm="594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1" y="47667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РАЙОННОЕ МЕТОДИЧЕСКОЕ ОБЪЕДИНЕНИЕ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4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124456"/>
            <a:ext cx="88204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878183"/>
            <a:ext cx="776088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142">
        <p:checker/>
      </p:transition>
    </mc:Choice>
    <mc:Fallback xmlns="">
      <p:transition spd="slow" advTm="314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59" y="-99391"/>
            <a:ext cx="7760881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388">
        <p14:warp dir="in"/>
      </p:transition>
    </mc:Choice>
    <mc:Fallback xmlns="">
      <p:transition spd="slow" advTm="3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" y="16417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347864" y="6021288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МАСЛЕНИЦА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54931"/>
      </p:ext>
    </p:extLst>
  </p:cSld>
  <p:clrMapOvr>
    <a:masterClrMapping/>
  </p:clrMapOvr>
  <p:transition spd="slow" advTm="5026">
    <p:wheel spokes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51</Words>
  <Application>Microsoft Office PowerPoint</Application>
  <PresentationFormat>Экран (4:3)</PresentationFormat>
  <Paragraphs>19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год</vt:lpstr>
      <vt:lpstr>Презентация PowerPoint</vt:lpstr>
      <vt:lpstr>Презентация PowerPoint</vt:lpstr>
      <vt:lpstr>День Победы</vt:lpstr>
      <vt:lpstr>Презентация PowerPoint</vt:lpstr>
      <vt:lpstr>Презентация PowerPoint</vt:lpstr>
      <vt:lpstr>Наши игры и прогулки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№2 п.Кировский</dc:title>
  <dc:creator>Ira</dc:creator>
  <cp:lastModifiedBy>Windows User</cp:lastModifiedBy>
  <cp:revision>58</cp:revision>
  <dcterms:created xsi:type="dcterms:W3CDTF">2016-08-24T08:18:37Z</dcterms:created>
  <dcterms:modified xsi:type="dcterms:W3CDTF">2020-09-03T00:20:34Z</dcterms:modified>
</cp:coreProperties>
</file>