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97" r:id="rId3"/>
    <p:sldId id="298" r:id="rId4"/>
    <p:sldId id="263" r:id="rId5"/>
    <p:sldId id="260" r:id="rId6"/>
    <p:sldId id="273" r:id="rId7"/>
    <p:sldId id="271" r:id="rId8"/>
    <p:sldId id="261" r:id="rId9"/>
    <p:sldId id="272" r:id="rId10"/>
    <p:sldId id="275" r:id="rId11"/>
    <p:sldId id="274" r:id="rId12"/>
    <p:sldId id="265" r:id="rId13"/>
    <p:sldId id="266" r:id="rId14"/>
    <p:sldId id="281" r:id="rId15"/>
    <p:sldId id="283" r:id="rId16"/>
    <p:sldId id="295" r:id="rId17"/>
    <p:sldId id="277" r:id="rId18"/>
    <p:sldId id="279" r:id="rId19"/>
    <p:sldId id="264" r:id="rId20"/>
    <p:sldId id="280" r:id="rId21"/>
    <p:sldId id="286" r:id="rId22"/>
    <p:sldId id="284" r:id="rId23"/>
    <p:sldId id="288" r:id="rId24"/>
    <p:sldId id="291" r:id="rId25"/>
    <p:sldId id="267" r:id="rId26"/>
    <p:sldId id="268" r:id="rId27"/>
    <p:sldId id="269" r:id="rId28"/>
    <p:sldId id="270" r:id="rId29"/>
    <p:sldId id="259" r:id="rId30"/>
    <p:sldId id="287" r:id="rId31"/>
    <p:sldId id="294" r:id="rId32"/>
    <p:sldId id="289" r:id="rId33"/>
    <p:sldId id="290" r:id="rId34"/>
    <p:sldId id="293" r:id="rId35"/>
    <p:sldId id="292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A66617-6DD5-46E8-ABB5-EAE2F2735955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420D66-1B34-48C8-B582-1C08B0CCCA6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3" descr="j01579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6980513" cy="42862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5" y="1000108"/>
            <a:ext cx="6733309" cy="4748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Рисунок 6" descr="j01579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929330"/>
            <a:ext cx="6858048" cy="44767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-214346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7115175"/>
            <a:ext cx="9144000" cy="0"/>
          </a:xfrm>
          <a:prstGeom prst="rect">
            <a:avLst/>
          </a:prstGeom>
          <a:solidFill>
            <a:srgbClr val="E5B8B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-714095"/>
            <a:ext cx="915122" cy="7572095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УДЭГЕЙЦЫ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7295" y="4431155"/>
            <a:ext cx="38575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Подготовили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работу</a:t>
            </a: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воспитатели МБДОУ 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«д/сад№1»:</a:t>
            </a:r>
          </a:p>
          <a:p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Шерснина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Л.В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Коростова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Е.Г.</a:t>
            </a:r>
          </a:p>
          <a:p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176042"/>
      </p:ext>
    </p:extLst>
  </p:cSld>
  <p:clrMapOvr>
    <a:masterClrMapping/>
  </p:clrMapOvr>
  <p:transition advTm="94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7479"/>
      </p:ext>
    </p:extLst>
  </p:cSld>
  <p:clrMapOvr>
    <a:masterClrMapping/>
  </p:clrMapOvr>
  <p:transition advTm="81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2965"/>
      </p:ext>
    </p:extLst>
  </p:cSld>
  <p:clrMapOvr>
    <a:masterClrMapping/>
  </p:clrMapOvr>
  <p:transition advTm="765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626"/>
      </p:ext>
    </p:extLst>
  </p:cSld>
  <p:clrMapOvr>
    <a:masterClrMapping/>
  </p:clrMapOvr>
  <p:transition advTm="887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ctic-megapedia.ru/w/images/8/88/Kyalundzyuga-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357298"/>
            <a:ext cx="3174207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s03.infourok.ru/uploads/ex/0643/00050f52-d5acb3da/hello_html_m6f43fde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928670"/>
            <a:ext cx="2571768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novayagazeta-vlad.ru/uploads/magazine/2015/10/280/855281cb2d56feddc2eb0c245e64d4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071942"/>
            <a:ext cx="4500594" cy="2500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459466"/>
      </p:ext>
    </p:extLst>
  </p:cSld>
  <p:clrMapOvr>
    <a:masterClrMapping/>
  </p:clrMapOvr>
  <p:transition advTm="612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1385"/>
      </p:ext>
    </p:extLst>
  </p:cSld>
  <p:clrMapOvr>
    <a:masterClrMapping/>
  </p:clrMapOvr>
  <p:transition advTm="618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124200" cy="46863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60480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885944"/>
      </p:ext>
    </p:extLst>
  </p:cSld>
  <p:clrMapOvr>
    <a:masterClrMapping/>
  </p:clrMapOvr>
  <p:transition advTm="751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d-legend.ru/editor/uploads/images/a/foto_3_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71480"/>
            <a:ext cx="5293519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45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2571750" cy="58483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097360"/>
            <a:ext cx="357393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945237"/>
      </p:ext>
    </p:extLst>
  </p:cSld>
  <p:clrMapOvr>
    <a:masterClrMapping/>
  </p:clrMapOvr>
  <p:transition advTm="645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8491"/>
      </p:ext>
    </p:extLst>
  </p:cSld>
  <p:clrMapOvr>
    <a:masterClrMapping/>
  </p:clrMapOvr>
  <p:transition advTm="609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nazaccent.ru/files/7f/3f/7f3f2db73133bd0f30f89abb8e07c14f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364262"/>
      </p:ext>
    </p:extLst>
  </p:cSld>
  <p:clrMapOvr>
    <a:masterClrMapping/>
  </p:clrMapOvr>
  <p:transition advTm="609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305800" cy="299012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ознакомление детей с коренными жителями Приморского края, с их традициями, культурой народов. Воспитывать любовь и уважение к народам нашего края.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3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9586"/>
      </p:ext>
    </p:extLst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3356992"/>
            <a:ext cx="435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КОЛЛЕКТИВНАЯ РАБОТА «Тигр Амба»</a:t>
            </a:r>
            <a:endParaRPr lang="ru-RU" dirty="0"/>
          </a:p>
        </p:txBody>
      </p:sp>
      <p:pic>
        <p:nvPicPr>
          <p:cNvPr id="3" name="Рисунок 2" descr="IMG_1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49909"/>
      </p:ext>
    </p:extLst>
  </p:cSld>
  <p:clrMapOvr>
    <a:masterClrMapping/>
  </p:clrMapOvr>
  <p:transition advTm="632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78022"/>
      </p:ext>
    </p:extLst>
  </p:cSld>
  <p:clrMapOvr>
    <a:masterClrMapping/>
  </p:clrMapOvr>
  <p:transition advTm="587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402_100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4393419" cy="5857892"/>
          </a:xfrm>
          <a:prstGeom prst="rect">
            <a:avLst/>
          </a:prstGeom>
        </p:spPr>
      </p:pic>
      <p:pic>
        <p:nvPicPr>
          <p:cNvPr id="3" name="Рисунок 2" descr="IMG_20180402_101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214422"/>
            <a:ext cx="3714790" cy="5387491"/>
          </a:xfrm>
          <a:prstGeom prst="rect">
            <a:avLst/>
          </a:prstGeom>
        </p:spPr>
      </p:pic>
    </p:spTree>
  </p:cSld>
  <p:clrMapOvr>
    <a:masterClrMapping/>
  </p:clrMapOvr>
  <p:transition advTm="556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410-WA00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679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406405"/>
            <a:ext cx="4790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Сценка  «ОХОТНИК»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  <p:transition advTm="598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90"/>
            <a:ext cx="9144000" cy="62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06"/>
      </p:ext>
    </p:extLst>
  </p:cSld>
  <p:clrMapOvr>
    <a:masterClrMapping/>
  </p:clrMapOvr>
  <p:transition advTm="590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9977"/>
      </p:ext>
    </p:extLst>
  </p:cSld>
  <p:clrMapOvr>
    <a:masterClrMapping/>
  </p:clrMapOvr>
  <p:transition advTm="689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120306"/>
              </p:ext>
            </p:extLst>
          </p:nvPr>
        </p:nvGraphicFramePr>
        <p:xfrm>
          <a:off x="2339752" y="836712"/>
          <a:ext cx="4248472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7552440" imgH="10693080" progId="">
                  <p:embed/>
                </p:oleObj>
              </mc:Choice>
              <mc:Fallback>
                <p:oleObj name="Acrobat Document" r:id="rId3" imgW="7552440" imgH="1069308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836712"/>
                        <a:ext cx="4248472" cy="5688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4641526"/>
      </p:ext>
    </p:extLst>
  </p:cSld>
  <p:clrMapOvr>
    <a:masterClrMapping/>
  </p:clrMapOvr>
  <p:transition advTm="725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7" y="762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170896"/>
            <a:ext cx="349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 МУЗЕЙ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36990"/>
      </p:ext>
    </p:extLst>
  </p:cSld>
  <p:clrMapOvr>
    <a:masterClrMapping/>
  </p:clrMapOvr>
  <p:transition advTm="843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54904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Задачи: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-Формировать культуру межличностного взаимодействия детей в группе.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-Развивать творческие способности дошкольников к различным видам деятельности.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-Совершенствовать исследовательские умения: умение анализировать, задавать вопросы, обобщать, сравнивать, делать выводы.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-Воспитывать культурного человека, способного понимать, бережно относиться к быту и культуре народов страны.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-Воспитывать толерантность к народам других национальностей.	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751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12781693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857232"/>
            <a:ext cx="2914650" cy="388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2567"/>
            <a:ext cx="3975906" cy="5301208"/>
          </a:xfrm>
          <a:prstGeom prst="rect">
            <a:avLst/>
          </a:prstGeom>
        </p:spPr>
      </p:pic>
    </p:spTree>
  </p:cSld>
  <p:clrMapOvr>
    <a:masterClrMapping/>
  </p:clrMapOvr>
  <p:transition advTm="706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d-legend.ru/editor/uploads/images/8/dscn460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57232"/>
            <a:ext cx="4714908" cy="543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73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28905768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85860"/>
            <a:ext cx="8360456" cy="4714908"/>
          </a:xfrm>
          <a:prstGeom prst="rect">
            <a:avLst/>
          </a:prstGeom>
        </p:spPr>
      </p:pic>
    </p:spTree>
  </p:cSld>
  <p:clrMapOvr>
    <a:masterClrMapping/>
  </p:clrMapOvr>
  <p:transition advTm="626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2890577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93650"/>
            <a:ext cx="4100531" cy="6764350"/>
          </a:xfrm>
          <a:prstGeom prst="rect">
            <a:avLst/>
          </a:prstGeom>
        </p:spPr>
      </p:pic>
    </p:spTree>
  </p:cSld>
  <p:clrMapOvr>
    <a:masterClrMapping/>
  </p:clrMapOvr>
  <p:transition advTm="540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410-WA0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8969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410-WA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640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32861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2071678"/>
            <a:ext cx="63271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18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4087"/>
      </p:ext>
    </p:extLst>
  </p:cSld>
  <p:clrMapOvr>
    <a:masterClrMapping/>
  </p:clrMapOvr>
  <p:transition advTm="86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2124"/>
      </p:ext>
    </p:extLst>
  </p:cSld>
  <p:clrMapOvr>
    <a:masterClrMapping/>
  </p:clrMapOvr>
  <p:transition advTm="821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4477"/>
      </p:ext>
    </p:extLst>
  </p:cSld>
  <p:clrMapOvr>
    <a:masterClrMapping/>
  </p:clrMapOvr>
  <p:transition advTm="726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5644"/>
      </p:ext>
    </p:extLst>
  </p:cSld>
  <p:clrMapOvr>
    <a:masterClrMapping/>
  </p:clrMapOvr>
  <p:transition advTm="835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o2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70" y="0"/>
            <a:ext cx="916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9846"/>
      </p:ext>
    </p:extLst>
  </p:cSld>
  <p:clrMapOvr>
    <a:masterClrMapping/>
  </p:clrMapOvr>
  <p:transition advTm="789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68048"/>
      </p:ext>
    </p:extLst>
  </p:cSld>
  <p:clrMapOvr>
    <a:masterClrMapping/>
  </p:clrMapOvr>
  <p:transition advTm="6234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</TotalTime>
  <Words>35</Words>
  <Application>Microsoft Office PowerPoint</Application>
  <PresentationFormat>Экран (4:3)</PresentationFormat>
  <Paragraphs>11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Поток</vt:lpstr>
      <vt:lpstr>Acrobat Document</vt:lpstr>
      <vt:lpstr>Презентация PowerPoint</vt:lpstr>
      <vt:lpstr>   Цель: ознакомление детей с коренными жителями Приморского края, с их традициями, культурой народов. Воспитывать любовь и уважение к народам нашего края.</vt:lpstr>
      <vt:lpstr>Задачи:  -Формировать культуру межличностного взаимодействия детей в группе.  -Развивать творческие способности дошкольников к различным видам деятельности.  -Совершенствовать исследовательские умения: умение анализировать, задавать вопросы, обобщать, сравнивать, делать выводы. -Воспитывать культурного человека, способного понимать, бережно относиться к быту и культуре народов страны.     -Воспитывать толерантность к народам других национальностей.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1</cp:lastModifiedBy>
  <cp:revision>16</cp:revision>
  <dcterms:created xsi:type="dcterms:W3CDTF">2019-03-24T01:14:58Z</dcterms:created>
  <dcterms:modified xsi:type="dcterms:W3CDTF">2020-08-31T06:04:26Z</dcterms:modified>
</cp:coreProperties>
</file>